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90" r:id="rId3"/>
    <p:sldId id="335" r:id="rId4"/>
    <p:sldId id="334" r:id="rId5"/>
    <p:sldId id="289" r:id="rId6"/>
    <p:sldId id="308" r:id="rId7"/>
    <p:sldId id="326" r:id="rId8"/>
    <p:sldId id="325" r:id="rId9"/>
    <p:sldId id="27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9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9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0908AF2-14B2-4A96-BC1A-E83DFC0C4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4237" y="1405494"/>
            <a:ext cx="7535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Дәріс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altLang="ja-JP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географиясының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салалық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ja-JP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ҒТР-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дың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ықпалы</a:t>
            </a:r>
            <a:endParaRPr lang="ru-RU" altLang="ja-JP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B5A56C-9667-98DE-6655-3EDBC73A0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65" y="3614058"/>
            <a:ext cx="3172707" cy="1201880"/>
          </a:xfrm>
          <a:prstGeom prst="rect">
            <a:avLst/>
          </a:prstGeom>
        </p:spPr>
      </p:pic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CBCE3769-1A62-98D3-BDF3-270C18E6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380" y="540555"/>
            <a:ext cx="6879772" cy="3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30250" algn="l"/>
                <a:tab pos="14605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30250" algn="l"/>
                <a:tab pos="14605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30250" algn="l"/>
                <a:tab pos="14605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АТЫНДАҒЫ ҚАЗАҚ ҰЛТТЫҚ ПЕДАГОГИКАЛЫҚ УНИВЕРСИТЕТІ</a:t>
            </a:r>
            <a:endParaRPr lang="ru-RU" alt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1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F315E3-B450-4ABD-8233-3AF5252D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6E053-B5E3-427B-B5C6-10814044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384830"/>
            <a:ext cx="8354290" cy="264931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Постиндустриалды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қоғамға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өтудің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басталуымен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бүкіләлемдік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жалпы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ішкі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өнімдегі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(ЖІӨ)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өнеркәсіп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кешендерінің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үлесінің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ондағы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экономикалық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белсенді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халықтың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жұмыспен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қамтамасыз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етілуінің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азая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бастағандығына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қарамастан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өнеркәсіп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материалдық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өндірістің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ең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басты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саласы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болып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орнығуда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Өнеркәсіп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өндірісіне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бұрынғысынша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үлкен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инвестициялар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бағытталуда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ғылыми-зерттеу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тәжірибелік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-кон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трукторлық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жұмыстарға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(ҒЗТКЖ)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кететін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ірі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шығындар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да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онымен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тікелей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байланысты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қалуда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Өнеркәсіптік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тауарлар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саудадағы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өзінің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сөзсіз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біріншілігін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сақтап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отыр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Өнеркәсіп тек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экономикаға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ғана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емес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қоғамдық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өмірдің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басқа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жақтарына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да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үлкен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әсерін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тигізуін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жалғастыру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үстінде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Өнеркәсіптің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аумақтық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құрылымы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бүкіләлемдік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шаруашылықтың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қаңқасын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қалыптастырушы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ретінде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аумақтық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құрылымында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анықтауда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Сондықтан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көбінесе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өнеркәсіпті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адамдар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экономикалық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дамудың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моторы»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деп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оны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балама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атауменен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де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атауда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84" y="3034145"/>
            <a:ext cx="4805795" cy="17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4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F315E3-B450-4ABD-8233-3AF5252D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7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F1C2E-5E00-1F61-B613-51774DFC1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0C04D63-CFB4-A3B1-CC2B-CCB691684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F144-0BC6-7756-EB89-80022B7B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311727"/>
            <a:ext cx="8188037" cy="260378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бүкіләлемдік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ауқымын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сипаттайтын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көрсеткіштері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(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қарқыны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ХХ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жылдарындағы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6%-дан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2%-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төмендеп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кетсе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де)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қалуда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ғасырымыздың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басындағы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Біріккен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Ұлттар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ТМД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елдерінің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сарапшыларының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мәліметтеріне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есептеулеріне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жүгінсек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ғасырымыздың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 трлн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долларға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бағаланып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өнімдегі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шаруашылығының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үлесінен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7-8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бүкіләлемдік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Бүкіләлемдік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өндірісінде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500 млн. аса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(1960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жылдардағы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180 млн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адаммен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салыстырғанда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істейді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тауарлар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саудадағы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тауарлардың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80-90%-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құрайтындығын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қоссақ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ауқымының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кеңдігін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байқаймыз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81757"/>
            <a:ext cx="3415145" cy="1921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55" y="2978727"/>
            <a:ext cx="3432451" cy="19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F315E3-B450-4ABD-8233-3AF5252D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6E053-B5E3-427B-B5C6-10814044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82" y="872834"/>
            <a:ext cx="3802744" cy="317269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Бүкіләлемдік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құрылымында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Мезоқұрылым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пропорциялық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тұрғыдағы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өзгеруінен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көрініс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табуда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ХХ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жартысының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өндірістегі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үлесінің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азаюына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қарайғы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тенденция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Бүгінгі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1/10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шамасын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құрауда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өнеркәсіптегі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пропорцияларына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033" y="882314"/>
            <a:ext cx="4189960" cy="31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8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8266B-6847-EEEC-6730-14814A85E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54A4793-6EF6-2A95-72D9-05C246876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470C-BA54-BC5B-F4A0-8D2025449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422564"/>
            <a:ext cx="8156369" cy="17595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 тау-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қамтитын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тұтастай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кәсіпшілігі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жабдықтау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аулау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кәсіпшіліктер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шаруашылығын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жатқызылады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шығаруының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тау-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тиесілі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Ал тау-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құрылымында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өнімінің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3/5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қамтитын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мұнай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-газ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үлесте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көмір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08" y="2251366"/>
            <a:ext cx="3214253" cy="2410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3" y="2370861"/>
            <a:ext cx="3874253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3F1FB-9E53-E28C-5248-7A1641695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01A3C58-CA65-3FCF-5F0F-A54197336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A5698-DC63-0E2A-975C-DB53E09C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5" y="487187"/>
            <a:ext cx="8100950" cy="399475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Өңдеуші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құрылымдық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бетер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анағұрлым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осылардың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қосатын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блокқа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Конструкциялық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материалдар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өнімдер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өндіруге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металл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өңдеуге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өнеркәсіпке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Тамақ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300-ден аса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қамтиды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өндірістерінің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құрылымында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60-жылдардың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өзінде-ақ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арақатынас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60:40-ты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80-жылдардың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өзінде-ақ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арақатынас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70:30%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Әлемдік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құрылымында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машина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өнімнің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40%-ы ),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химия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(15%-дан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көбірек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тамақ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өнеркәсібі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(14%),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(9%), металлургия (7%)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арақатынас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уақытқа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біршама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қалуда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есесіне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салалардың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әрқайсысының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қарқындырақ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алдыменен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айтылғандар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әртараптырындалған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машина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03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20DD-9B41-18EB-DD28-B896E8D4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7A6DD8E-5F5F-7BE2-41BA-1D28CA4E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A814-EEE5-B3FE-1074-2948C64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4" y="784344"/>
            <a:ext cx="4412672" cy="359352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Дамушы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индустриялдандырудың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стратегиясы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сыртқа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үлгісі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Осылардың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біріншісін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әдебиеттерде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импорт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алмастыру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стратегиясы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Азияның,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Африканың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Америкасының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дамушы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елдерінде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индустриялдандырудың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кезеңінде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өнімдерін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импорттаудан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біртіндеп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тартудан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нарықты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өнімдерімен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етуден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Алдыменен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импорт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алмастыру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тұтынушылық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тауарларын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маталарды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киімді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аяқ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киімді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жиһазды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асырылды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импорт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алмастыру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өнімдерін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қамтыды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импорт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алмастыратын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өзгеше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осының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тауарларды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бүкіләлемдік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нарыққа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жылжыту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бағдарға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экспортқа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үлгісіне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көше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үлгі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Азияның </a:t>
            </a:r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индустриялды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елдеріне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(ЖИЕ)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36" y="815229"/>
            <a:ext cx="4160689" cy="31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BE30902-F1A3-4EF4-814C-B742C494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62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D7BDF-B79E-4EFF-B2C6-29C94CF1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495"/>
            <a:ext cx="7886700" cy="732610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Назарларыңызға рақмет!!!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1824</TotalTime>
  <Words>767</Words>
  <Application>Microsoft Office PowerPoint</Application>
  <PresentationFormat>Экран (16:9)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游ゴシック</vt:lpstr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рақмет!!!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DULGUUN Jargalsaikhan</dc:creator>
  <cp:lastModifiedBy>erlan</cp:lastModifiedBy>
  <cp:revision>432</cp:revision>
  <dcterms:created xsi:type="dcterms:W3CDTF">2022-04-20T02:30:19Z</dcterms:created>
  <dcterms:modified xsi:type="dcterms:W3CDTF">2025-10-18T04:44:50Z</dcterms:modified>
</cp:coreProperties>
</file>